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AF2B-319B-4D89-833D-A76043764922}" type="datetimeFigureOut">
              <a:rPr lang="en-AU" smtClean="0"/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8AFE-5743-4992-9606-0C577A815863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7AF2B-319B-4D89-833D-A76043764922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48AFE-5743-4992-9606-0C577A815863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cvV mswkøó</a:t>
            </a:r>
            <a:endParaRPr lang="en-US" sz="36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WPS Presentation</Application>
  <PresentationFormat>On-screen Show (4:3)</PresentationFormat>
  <Paragraphs>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SimSun</vt:lpstr>
      <vt:lpstr>Wingdings</vt:lpstr>
      <vt:lpstr>SutonnyMJ</vt:lpstr>
      <vt:lpstr>RinkiyMJ</vt:lpstr>
      <vt:lpstr>Microsoft YaHei</vt:lpstr>
      <vt:lpstr>Arial Unicode MS</vt:lpstr>
      <vt:lpstr>Calibri Light</vt:lpstr>
      <vt:lpstr>Calibri</vt:lpstr>
      <vt:lpstr>Office Theme</vt:lpstr>
      <vt:lpstr>D”P gva¨wgK Z_¨ I †hvMv‡hvM cÖhyw³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cvV mswkøó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</cp:lastModifiedBy>
  <cp:revision>2</cp:revision>
  <dcterms:created xsi:type="dcterms:W3CDTF">2019-07-20T12:02:00Z</dcterms:created>
  <dcterms:modified xsi:type="dcterms:W3CDTF">2020-04-14T14:11:58Z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